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4" r:id="rId5"/>
    <p:sldId id="256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81" r:id="rId18"/>
    <p:sldId id="282" r:id="rId19"/>
    <p:sldId id="283" r:id="rId20"/>
    <p:sldId id="284" r:id="rId21"/>
    <p:sldId id="285" r:id="rId22"/>
    <p:sldId id="272" r:id="rId23"/>
    <p:sldId id="280" r:id="rId24"/>
    <p:sldId id="27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A3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0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9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2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3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5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5CE-3999-4E6A-8B1D-6345CF9B4026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CFD7-99FE-4173-A934-7B6299E28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7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latin typeface="+mn-lt"/>
              </a:rPr>
              <a:t>Free SSL, with Let’s Encrypt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9344" y="63304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@</a:t>
            </a:r>
            <a:r>
              <a:rPr lang="en-GB" sz="1800" dirty="0" err="1" smtClean="0">
                <a:solidFill>
                  <a:schemeClr val="bg1"/>
                </a:solidFill>
              </a:rPr>
              <a:t>mikeirvingweb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67800" y="63304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bg1"/>
                </a:solidFill>
              </a:rPr>
              <a:t>www.mike-irving.co.uk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ke-irving.co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90625"/>
            <a:ext cx="100869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93987" y="835891"/>
            <a:ext cx="664758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Free, single domain certificates</a:t>
            </a:r>
            <a:br>
              <a:rPr lang="en-GB" sz="4000" dirty="0" smtClean="0"/>
            </a:br>
            <a:r>
              <a:rPr lang="en-GB" sz="4000" dirty="0" smtClean="0"/>
              <a:t>(no wildcards)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Valid for 90 days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Automated renewal process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77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95759" y="835891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527" y="1543777"/>
            <a:ext cx="3063298" cy="4336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214" y="2678364"/>
            <a:ext cx="54468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Universally Trusted,</a:t>
            </a:r>
            <a:br>
              <a:rPr lang="en-GB" sz="4000" dirty="0" smtClean="0"/>
            </a:br>
            <a:r>
              <a:rPr lang="en-GB" sz="4000" dirty="0" smtClean="0"/>
              <a:t>Supported by big players.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42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95759" y="835891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6778" y="1543777"/>
            <a:ext cx="107705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Uses ACME Protocol</a:t>
            </a:r>
            <a:br>
              <a:rPr lang="en-GB" sz="4000" dirty="0" smtClean="0"/>
            </a:br>
            <a:r>
              <a:rPr lang="fr-FR" sz="2800" dirty="0" err="1"/>
              <a:t>Automatic</a:t>
            </a:r>
            <a:r>
              <a:rPr lang="fr-FR" sz="2800" dirty="0"/>
              <a:t> </a:t>
            </a:r>
            <a:r>
              <a:rPr lang="fr-FR" sz="2800" dirty="0" err="1"/>
              <a:t>Certificate</a:t>
            </a:r>
            <a:r>
              <a:rPr lang="fr-FR" sz="2800" dirty="0"/>
              <a:t> Management </a:t>
            </a:r>
            <a:r>
              <a:rPr lang="fr-FR" sz="2800" dirty="0" err="1" smtClean="0"/>
              <a:t>Environment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4000" dirty="0" smtClean="0"/>
              <a:t>Typical process:</a:t>
            </a:r>
            <a:br>
              <a:rPr lang="en-GB" sz="4000" dirty="0" smtClean="0"/>
            </a:br>
            <a:r>
              <a:rPr lang="en-GB" sz="4000" dirty="0" smtClean="0"/>
              <a:t> - Create a Vault / Identity – tied to email address</a:t>
            </a:r>
            <a:br>
              <a:rPr lang="en-GB" sz="4000" dirty="0" smtClean="0"/>
            </a:br>
            <a:r>
              <a:rPr lang="en-GB" sz="4000" dirty="0" smtClean="0"/>
              <a:t>    - request certificate for domain name</a:t>
            </a:r>
            <a:br>
              <a:rPr lang="en-GB" sz="4000" dirty="0" smtClean="0"/>
            </a:br>
            <a:r>
              <a:rPr lang="en-GB" sz="4000" dirty="0" smtClean="0"/>
              <a:t>      - assign certificate to web server</a:t>
            </a:r>
            <a:br>
              <a:rPr lang="en-GB" sz="4000" dirty="0" smtClean="0"/>
            </a:br>
            <a:r>
              <a:rPr lang="en-GB" sz="4000" dirty="0" smtClean="0"/>
              <a:t>      - request renewal within 30 days of expiry date</a:t>
            </a:r>
            <a:br>
              <a:rPr lang="en-GB" sz="4000" dirty="0" smtClean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6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95759" y="835891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6778" y="1543777"/>
            <a:ext cx="101024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ACME Client Implementations…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‘</a:t>
            </a:r>
            <a:r>
              <a:rPr lang="en-GB" sz="4000" dirty="0" err="1" smtClean="0"/>
              <a:t>Certbot</a:t>
            </a:r>
            <a:r>
              <a:rPr lang="en-GB" sz="4000" dirty="0" smtClean="0"/>
              <a:t>’ recommended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Implementations available for all environments: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Docker, Java, PHP, Python, Windows etc.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98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95759" y="835891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6778" y="1543777"/>
            <a:ext cx="989405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Options on Windows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ACMESharp</a:t>
            </a:r>
            <a:r>
              <a:rPr lang="en-GB" sz="4000" dirty="0" smtClean="0"/>
              <a:t> (.NET, </a:t>
            </a:r>
            <a:r>
              <a:rPr lang="en-GB" sz="4000" dirty="0" err="1" smtClean="0"/>
              <a:t>Powershell</a:t>
            </a:r>
            <a:r>
              <a:rPr lang="en-GB" sz="4000" dirty="0" smtClean="0"/>
              <a:t>)</a:t>
            </a:r>
            <a:br>
              <a:rPr lang="en-GB" sz="4000" dirty="0" smtClean="0"/>
            </a:br>
            <a:r>
              <a:rPr lang="en-GB" sz="4000" dirty="0" err="1" smtClean="0"/>
              <a:t>letsencrypt</a:t>
            </a:r>
            <a:r>
              <a:rPr lang="en-GB" sz="4000" dirty="0" smtClean="0"/>
              <a:t>-win-simple (.NET)</a:t>
            </a:r>
            <a:br>
              <a:rPr lang="en-GB" sz="4000" dirty="0" smtClean="0"/>
            </a:br>
            <a:r>
              <a:rPr lang="en-GB" sz="4000" dirty="0" smtClean="0"/>
              <a:t>Certify GUI (</a:t>
            </a:r>
            <a:r>
              <a:rPr lang="en-GB" sz="4000" dirty="0" err="1" smtClean="0"/>
              <a:t>.Net</a:t>
            </a:r>
            <a:r>
              <a:rPr lang="en-GB" sz="4000" dirty="0" smtClean="0"/>
              <a:t>, </a:t>
            </a:r>
            <a:r>
              <a:rPr lang="en-GB" sz="4000" dirty="0" err="1" smtClean="0"/>
              <a:t>WinForms</a:t>
            </a:r>
            <a:r>
              <a:rPr lang="en-GB" sz="4000" dirty="0" smtClean="0"/>
              <a:t>, uses </a:t>
            </a:r>
            <a:r>
              <a:rPr lang="en-GB" sz="4000" dirty="0" err="1" smtClean="0"/>
              <a:t>ACMESharp</a:t>
            </a:r>
            <a:r>
              <a:rPr lang="en-GB" sz="4000" dirty="0" smtClean="0"/>
              <a:t>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87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95759" y="835891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Let’s Encrypt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6778" y="1543777"/>
            <a:ext cx="97992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 have a Windows Server, Here’s what I did…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>- Initially Installed Certify GUI, which installed </a:t>
            </a:r>
            <a:r>
              <a:rPr lang="en-GB" sz="3200" dirty="0" err="1" smtClean="0"/>
              <a:t>ACMESharp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200" dirty="0" smtClean="0"/>
              <a:t>- now using Installed </a:t>
            </a:r>
            <a:r>
              <a:rPr lang="en-GB" sz="3200" dirty="0" err="1" smtClean="0"/>
              <a:t>letsencrypt</a:t>
            </a:r>
            <a:r>
              <a:rPr lang="en-GB" sz="3200" dirty="0" smtClean="0"/>
              <a:t>-win-simple</a:t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(stills from) Live </a:t>
            </a:r>
            <a:r>
              <a:rPr lang="en-GB" sz="4000" dirty="0" smtClean="0"/>
              <a:t>demo…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6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09" y="1105190"/>
            <a:ext cx="8952381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9" y="1130587"/>
            <a:ext cx="8787301" cy="4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1237334"/>
            <a:ext cx="6264804" cy="44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48" y="4211583"/>
            <a:ext cx="3535651" cy="1308731"/>
          </a:xfrm>
          <a:prstGeom prst="rect">
            <a:avLst/>
          </a:prstGeom>
        </p:spPr>
      </p:pic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10" y="1276927"/>
            <a:ext cx="2445328" cy="2445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0946" y="1173769"/>
            <a:ext cx="7435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Mike Irving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Software Developer, Consultant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Web Development:</a:t>
            </a:r>
            <a:br>
              <a:rPr lang="en-GB" sz="2400" dirty="0" smtClean="0"/>
            </a:br>
            <a:r>
              <a:rPr lang="en-GB" sz="2400" dirty="0" smtClean="0"/>
              <a:t> - mainly on C# / .NET, </a:t>
            </a:r>
            <a:r>
              <a:rPr lang="en-GB" sz="2400" dirty="0"/>
              <a:t>SQL </a:t>
            </a:r>
            <a:r>
              <a:rPr lang="en-GB" sz="2400" dirty="0" smtClean="0"/>
              <a:t>Server, Windows Server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 - 15+ Years Commercial Experience.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Mobile Development:</a:t>
            </a:r>
            <a:br>
              <a:rPr lang="en-GB" sz="2400" dirty="0" smtClean="0"/>
            </a:br>
            <a:r>
              <a:rPr lang="en-GB" sz="2400" dirty="0" smtClean="0"/>
              <a:t> - iOS - Objective-C, </a:t>
            </a:r>
            <a:r>
              <a:rPr lang="en-GB" sz="2400" dirty="0" err="1" smtClean="0"/>
              <a:t>Xamarin</a:t>
            </a:r>
            <a:r>
              <a:rPr lang="en-GB" sz="2400" dirty="0" smtClean="0"/>
              <a:t>, Cordova / HTML5</a:t>
            </a:r>
            <a:br>
              <a:rPr lang="en-GB" sz="2400" dirty="0" smtClean="0"/>
            </a:br>
            <a:r>
              <a:rPr lang="en-GB" sz="2400" dirty="0" smtClean="0"/>
              <a:t> - Android, Windows, Cross Platform with </a:t>
            </a:r>
            <a:r>
              <a:rPr lang="en-GB" sz="2400" dirty="0" err="1" smtClean="0"/>
              <a:t>Xamarin</a:t>
            </a:r>
            <a:r>
              <a:rPr lang="en-GB" sz="2400" dirty="0" smtClean="0"/>
              <a:t> C#</a:t>
            </a:r>
            <a:br>
              <a:rPr lang="en-GB" sz="2400" dirty="0" smtClean="0"/>
            </a:br>
            <a:r>
              <a:rPr lang="en-GB" sz="2400" dirty="0" smtClean="0"/>
              <a:t> - 7+ Years Commercial Experience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50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5" y="1507067"/>
            <a:ext cx="4965936" cy="400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2043642"/>
            <a:ext cx="64198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2762250"/>
            <a:ext cx="3743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95416" y="835891"/>
            <a:ext cx="5644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SSLLabs.com – SSL Report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6778" y="1543777"/>
            <a:ext cx="36447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Test your site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Block unsafe protocols..</a:t>
            </a:r>
            <a:br>
              <a:rPr lang="en-GB" sz="2800" dirty="0" smtClean="0"/>
            </a:br>
            <a:r>
              <a:rPr lang="en-GB" sz="2800" dirty="0" smtClean="0"/>
              <a:t>  i.e. SSL 2, SSL 3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Remove weak Ciphers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Re-test your site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Improve your rating!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0" y="2312594"/>
            <a:ext cx="5550189" cy="25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22416" y="835891"/>
            <a:ext cx="2990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Good Ciphers</a:t>
            </a:r>
            <a:endParaRPr lang="en-GB" sz="4000" dirty="0" smtClean="0"/>
          </a:p>
          <a:p>
            <a:pPr algn="ctr"/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40059" y="1989666"/>
            <a:ext cx="38777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TLS_ECDHE_ECDSA_WITH_AES_256_GCM_SHA384_P384,</a:t>
            </a:r>
          </a:p>
          <a:p>
            <a:r>
              <a:rPr lang="en-GB" sz="1200" dirty="0" smtClean="0"/>
              <a:t>TLS_ECDHE_ECDSA_WITH_AES_256_CBC_SHA_P384,</a:t>
            </a:r>
          </a:p>
          <a:p>
            <a:r>
              <a:rPr lang="en-GB" sz="1200" dirty="0" smtClean="0"/>
              <a:t>TLS_ECDHE_RSA_WITH_AES_256_CBC_SHA_P384,</a:t>
            </a:r>
          </a:p>
          <a:p>
            <a:r>
              <a:rPr lang="en-GB" sz="1200" dirty="0" smtClean="0"/>
              <a:t>TLS_ECDHE_ECDSA_WITH_AES_256_CBC_SHA_P256,</a:t>
            </a:r>
          </a:p>
          <a:p>
            <a:r>
              <a:rPr lang="en-GB" sz="1200" dirty="0" smtClean="0"/>
              <a:t>TLS_ECDHE_RSA_WITH_AES_256_CBC_SHA_P256,</a:t>
            </a:r>
          </a:p>
          <a:p>
            <a:r>
              <a:rPr lang="en-GB" sz="1200" dirty="0" smtClean="0"/>
              <a:t>TLS_ECDHE_ECDSA_WITH_AES_128_GCM_SHA256_P384,</a:t>
            </a:r>
          </a:p>
          <a:p>
            <a:r>
              <a:rPr lang="en-GB" sz="1200" dirty="0" smtClean="0"/>
              <a:t>TLS_ECDHE_ECDSA_WITH_AES_128_CBC_SHA256_P384,</a:t>
            </a:r>
          </a:p>
          <a:p>
            <a:r>
              <a:rPr lang="en-GB" sz="1200" dirty="0" smtClean="0"/>
              <a:t>TLS_ECDHE_ECDSA_WITH_AES_128_GCM_SHA256_P256,</a:t>
            </a:r>
          </a:p>
          <a:p>
            <a:r>
              <a:rPr lang="en-GB" sz="1200" dirty="0" smtClean="0"/>
              <a:t>TLS_ECDHE_ECDSA_WITH_AES_128_CBC_SHA256_P256,</a:t>
            </a:r>
          </a:p>
          <a:p>
            <a:r>
              <a:rPr lang="en-GB" sz="1200" dirty="0" smtClean="0"/>
              <a:t>TLS_ECDHE_ECDSA_WITH_AES_128_CBC_SHA_P384,</a:t>
            </a:r>
          </a:p>
          <a:p>
            <a:r>
              <a:rPr lang="en-GB" sz="1200" dirty="0" smtClean="0"/>
              <a:t>TLS_ECDHE_ECDSA_WITH_AES_128_CBC_SHA_P256,</a:t>
            </a:r>
          </a:p>
          <a:p>
            <a:r>
              <a:rPr lang="en-GB" sz="1200" dirty="0" smtClean="0"/>
              <a:t>TLS_ECDHE_RSA_WITH_AES_128_CBC_SHA_P384,</a:t>
            </a:r>
          </a:p>
          <a:p>
            <a:r>
              <a:rPr lang="en-GB" sz="1200" dirty="0" smtClean="0"/>
              <a:t>TLS_ECDHE_RSA_WITH_AES_128_CBC_SHA_P256,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7792" y="1989666"/>
            <a:ext cx="36701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TLS_ECDHE_RSA_WITH_AES_128_CBC_SHA256_P384</a:t>
            </a:r>
            <a:r>
              <a:rPr lang="en-GB" sz="1200" dirty="0"/>
              <a:t>,</a:t>
            </a:r>
          </a:p>
          <a:p>
            <a:r>
              <a:rPr lang="en-GB" sz="1200" dirty="0"/>
              <a:t>TLS_ECDHE_RSA_WITH_AES_128_CBC_SHA256_P256,</a:t>
            </a:r>
          </a:p>
          <a:p>
            <a:r>
              <a:rPr lang="en-GB" sz="1200" dirty="0"/>
              <a:t>TLS_DHE_DSS_WITH_AES_256_CBC_SHA256,</a:t>
            </a:r>
          </a:p>
          <a:p>
            <a:r>
              <a:rPr lang="en-GB" sz="1200" dirty="0"/>
              <a:t>TLS_DHE_DSS_WITH_AES_256_CBC_SHA,</a:t>
            </a:r>
          </a:p>
          <a:p>
            <a:r>
              <a:rPr lang="en-GB" sz="1200" dirty="0"/>
              <a:t>TLS_DHE_DSS_WITH_AES_128_CBC_SHA256,</a:t>
            </a:r>
          </a:p>
          <a:p>
            <a:r>
              <a:rPr lang="en-GB" sz="1200" dirty="0"/>
              <a:t>TLS_DHE_DSS_WITH_AES_128_CBC_SHA,</a:t>
            </a:r>
          </a:p>
          <a:p>
            <a:r>
              <a:rPr lang="en-GB" sz="1200" dirty="0"/>
              <a:t>TLS_DHE_DSS_WITH_3DES_EDE_CBC_SHA,</a:t>
            </a:r>
          </a:p>
          <a:p>
            <a:r>
              <a:rPr lang="en-GB" sz="1200" dirty="0"/>
              <a:t>TLS_RSA_WITH_AES_256_CBC_SHA256,</a:t>
            </a:r>
          </a:p>
          <a:p>
            <a:r>
              <a:rPr lang="en-GB" sz="1200" dirty="0"/>
              <a:t>TLS_RSA_WITH_AES_256_CBC_SHA,</a:t>
            </a:r>
          </a:p>
          <a:p>
            <a:r>
              <a:rPr lang="en-GB" sz="1200" dirty="0"/>
              <a:t>TLS_RSA_WITH_AES_128_CBC_SHA256,</a:t>
            </a:r>
          </a:p>
          <a:p>
            <a:r>
              <a:rPr lang="en-GB" sz="1200" dirty="0"/>
              <a:t>TLS_RSA_WITH_AES_128_CBC_SHA,</a:t>
            </a:r>
          </a:p>
          <a:p>
            <a:r>
              <a:rPr lang="en-GB" sz="1200" dirty="0"/>
              <a:t>TLS_RSA_WITH_3DES_EDE_CBC_SHA,</a:t>
            </a:r>
          </a:p>
          <a:p>
            <a:r>
              <a:rPr lang="en-GB" sz="1200" dirty="0"/>
              <a:t>SSL_CK_DES_192_EDE3_CBC_WITH_MD5</a:t>
            </a:r>
          </a:p>
        </p:txBody>
      </p:sp>
    </p:spTree>
    <p:extLst>
      <p:ext uri="{BB962C8B-B14F-4D97-AF65-F5344CB8AC3E}">
        <p14:creationId xmlns:p14="http://schemas.microsoft.com/office/powerpoint/2010/main" val="42772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27158" y="835891"/>
            <a:ext cx="4581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Recap – Let’s Encrypt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0451" y="1423705"/>
            <a:ext cx="5714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PROS:</a:t>
            </a:r>
            <a:br>
              <a:rPr lang="en-GB" sz="2000" dirty="0" smtClean="0"/>
            </a:br>
            <a:r>
              <a:rPr lang="en-GB" sz="2000" dirty="0" smtClean="0"/>
              <a:t> - It’s Free..</a:t>
            </a:r>
            <a:br>
              <a:rPr lang="en-GB" sz="2000" dirty="0" smtClean="0"/>
            </a:br>
            <a:r>
              <a:rPr lang="en-GB" sz="2000" dirty="0" smtClean="0"/>
              <a:t>  main cost will be in setting up, automating renewals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Various options, for all platforms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Automated Renewals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Ideal if you have your own Server / VM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Lots of hosting providers support it, automated</a:t>
            </a:r>
            <a:br>
              <a:rPr lang="en-GB" sz="2000" dirty="0" smtClean="0"/>
            </a:br>
            <a:r>
              <a:rPr lang="en-GB" sz="2000" dirty="0" smtClean="0"/>
              <a:t>   - many more have it on their roadmap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58016" y="1452718"/>
            <a:ext cx="5714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CONS:</a:t>
            </a:r>
            <a:br>
              <a:rPr lang="en-GB" sz="2000" dirty="0" smtClean="0"/>
            </a:br>
            <a:r>
              <a:rPr lang="en-GB" sz="2000" dirty="0" smtClean="0"/>
              <a:t> - Basic SSL only, no Wildcard SSL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Still some pain in setting up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- Shared Hosting Environment?</a:t>
            </a:r>
            <a:br>
              <a:rPr lang="en-GB" sz="2000" dirty="0" smtClean="0"/>
            </a:br>
            <a:r>
              <a:rPr lang="en-GB" sz="2000" dirty="0" smtClean="0"/>
              <a:t>   Likely you may only have one SSL option,</a:t>
            </a:r>
          </a:p>
          <a:p>
            <a:r>
              <a:rPr lang="en-GB" sz="2000" dirty="0" smtClean="0"/>
              <a:t>   a paid one.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4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16213" y="835891"/>
            <a:ext cx="52031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Any questions?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I’m happy to help you.</a:t>
            </a:r>
            <a:br>
              <a:rPr lang="en-GB" sz="4000" dirty="0" smtClean="0"/>
            </a:br>
            <a:r>
              <a:rPr lang="en-GB" sz="4000" dirty="0" smtClean="0">
                <a:hlinkClick r:id="rId2"/>
              </a:rPr>
              <a:t>www.mike-irving.co.uk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mike@mike-irving.co.uk</a:t>
            </a:r>
          </a:p>
        </p:txBody>
      </p:sp>
    </p:spTree>
    <p:extLst>
      <p:ext uri="{BB962C8B-B14F-4D97-AF65-F5344CB8AC3E}">
        <p14:creationId xmlns:p14="http://schemas.microsoft.com/office/powerpoint/2010/main" val="28608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628" y="2105890"/>
            <a:ext cx="5472030" cy="389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14" y="701965"/>
            <a:ext cx="7628532" cy="139469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7963857">
            <a:off x="6502401" y="1865746"/>
            <a:ext cx="517236" cy="6280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25714" y="2582842"/>
            <a:ext cx="416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WHAT THE SSL?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SSL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TLS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encryption</a:t>
            </a:r>
          </a:p>
          <a:p>
            <a:endParaRPr lang="en-GB" dirty="0"/>
          </a:p>
          <a:p>
            <a:r>
              <a:rPr lang="en-GB" dirty="0" smtClean="0"/>
              <a:t>https://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Port: 443</a:t>
            </a:r>
          </a:p>
        </p:txBody>
      </p:sp>
    </p:spTree>
    <p:extLst>
      <p:ext uri="{BB962C8B-B14F-4D97-AF65-F5344CB8AC3E}">
        <p14:creationId xmlns:p14="http://schemas.microsoft.com/office/powerpoint/2010/main" val="314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20" y="2108170"/>
            <a:ext cx="4133247" cy="1735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5266" y="668869"/>
            <a:ext cx="75577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Why go secure?</a:t>
            </a:r>
            <a:br>
              <a:rPr lang="en-GB" sz="5000" dirty="0" smtClean="0"/>
            </a:b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2800" dirty="0" smtClean="0"/>
              <a:t>- Prevent ‘Insecure’ Warnings in Chrome, Browsers</a:t>
            </a:r>
            <a:br>
              <a:rPr lang="en-GB" sz="2800" dirty="0" smtClean="0"/>
            </a:br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- It’s a positive Google Search Ranking Factor,</a:t>
            </a:r>
            <a:br>
              <a:rPr lang="en-GB" sz="2800" dirty="0" smtClean="0"/>
            </a:br>
            <a:r>
              <a:rPr lang="en-GB" sz="2000" dirty="0" smtClean="0"/>
              <a:t>likely to become even more prominent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2800" dirty="0" smtClean="0"/>
              <a:t>- Apple not allowing any more insecure apps</a:t>
            </a:r>
            <a:br>
              <a:rPr lang="en-GB" sz="28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5000" dirty="0" smtClean="0">
                <a:solidFill>
                  <a:srgbClr val="00B050"/>
                </a:solidFill>
              </a:rPr>
              <a:t>CONFIDENCE</a:t>
            </a:r>
            <a:endParaRPr lang="en-GB" sz="5000" dirty="0">
              <a:solidFill>
                <a:srgbClr val="00B050"/>
              </a:solidFill>
            </a:endParaRPr>
          </a:p>
        </p:txBody>
      </p:sp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336800"/>
            <a:ext cx="17526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33" y="2336800"/>
            <a:ext cx="17526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836" y="2556933"/>
            <a:ext cx="12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Web Server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36375" y="2556933"/>
            <a:ext cx="20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Certificate Authority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312333"/>
            <a:ext cx="1233629" cy="1024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39" y="3835400"/>
            <a:ext cx="1406921" cy="1172434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674533" y="1536699"/>
            <a:ext cx="5969000" cy="575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10800000">
            <a:off x="1972733" y="4021666"/>
            <a:ext cx="5969000" cy="575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972732" y="940369"/>
            <a:ext cx="191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Certificate request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945807" y="5007834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Secure Certificate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0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30" y="876300"/>
            <a:ext cx="55245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3343269"/>
            <a:ext cx="8192558" cy="25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67" y="1608955"/>
            <a:ext cx="4207514" cy="387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20" y="2836333"/>
            <a:ext cx="4006691" cy="3098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85920" y="1068312"/>
            <a:ext cx="29488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u="sng" dirty="0">
                <a:solidFill>
                  <a:srgbClr val="FF0000"/>
                </a:solidFill>
              </a:rPr>
              <a:t>PAIN!</a:t>
            </a:r>
          </a:p>
        </p:txBody>
      </p:sp>
    </p:spTree>
    <p:extLst>
      <p:ext uri="{BB962C8B-B14F-4D97-AF65-F5344CB8AC3E}">
        <p14:creationId xmlns:p14="http://schemas.microsoft.com/office/powerpoint/2010/main" val="4195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 descr="Image result for macclesfiel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40804" y="1316182"/>
            <a:ext cx="32985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Cost</a:t>
            </a:r>
            <a:br>
              <a:rPr lang="en-GB" sz="4000" dirty="0" smtClean="0"/>
            </a:br>
            <a:r>
              <a:rPr lang="en-GB" sz="4000" dirty="0"/>
              <a:t>+</a:t>
            </a:r>
            <a:br>
              <a:rPr lang="en-GB" sz="4000" dirty="0"/>
            </a:br>
            <a:r>
              <a:rPr lang="en-GB" sz="4000" dirty="0"/>
              <a:t>Setup </a:t>
            </a:r>
            <a:r>
              <a:rPr lang="en-GB" sz="4000" dirty="0" smtClean="0"/>
              <a:t>Pain</a:t>
            </a:r>
            <a:br>
              <a:rPr lang="en-GB" sz="4000" dirty="0" smtClean="0"/>
            </a:br>
            <a:r>
              <a:rPr lang="en-GB" sz="4000" dirty="0" smtClean="0"/>
              <a:t>+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Renewal </a:t>
            </a:r>
            <a:r>
              <a:rPr lang="en-GB" sz="4000" dirty="0"/>
              <a:t>Pain</a:t>
            </a:r>
            <a:endParaRPr lang="en-GB" sz="4000" dirty="0" smtClean="0"/>
          </a:p>
          <a:p>
            <a:pPr algn="ctr"/>
            <a:r>
              <a:rPr lang="en-GB" sz="4000" dirty="0" smtClean="0"/>
              <a:t>=</a:t>
            </a:r>
          </a:p>
          <a:p>
            <a:pPr algn="ctr"/>
            <a:r>
              <a:rPr lang="en-GB" sz="4000" dirty="0" smtClean="0"/>
              <a:t>Can’t be arsed.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267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128</Words>
  <Application>Microsoft Office PowerPoint</Application>
  <PresentationFormat>Widescreen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Hine</dc:creator>
  <cp:lastModifiedBy>Mike Irving</cp:lastModifiedBy>
  <cp:revision>73</cp:revision>
  <dcterms:created xsi:type="dcterms:W3CDTF">2016-10-22T19:53:31Z</dcterms:created>
  <dcterms:modified xsi:type="dcterms:W3CDTF">2017-05-23T09:41:53Z</dcterms:modified>
</cp:coreProperties>
</file>